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C1AC-591A-12CC-2535-D552FC27B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2D3B1-A9B9-D273-F913-6B8E39FBC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D87BD-1464-2BBB-1CF5-9859DD99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E5A3-E19A-FD40-4C0A-E6BFA696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2E7B2-08FF-4CA5-B812-29F5D26F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04CA-F21F-8787-7F08-18654AE4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875E2-3FE4-8D1A-D421-444A68A20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A36B0-F375-C510-1ED6-E7ADC961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CD921-AD4C-B84F-EF2D-02D2ABB6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38162-55D8-3F6F-C6D2-23514F7B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ACE19-405E-02DB-D6C8-F158D9A07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2413-9180-C59D-5EAA-D7D2518F5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D580-9018-CA5D-1D2B-7CF2A31D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15B6-D6EC-4606-0950-FF5F2181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99F88-CF21-9927-9DDA-C7174271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E3D2-A283-A95D-F809-07130490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25D1-BAEF-9343-1631-AC443B3BA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73C5E-6EFD-169F-6E2A-1FFDE9C4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7A104-B5D9-95F0-540A-C96AA7CC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F962-5284-CFF0-33D5-6A8B6109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5632-57DF-7D24-B725-C4947799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9730A-6E61-7258-EF8C-E08731235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EB29E-9418-5F6C-4D73-E654240C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0B2D-9EDB-52D2-71A4-DBEB3B09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C820-E353-B839-A9A6-175A0F0D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9A42-F9E5-9FC6-EBC0-E3F6A4EA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8669-1676-C695-DC8B-E5D7CE939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97DE8-F4A1-706D-F6B8-BA468DFC5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9A6F2-8B01-6F32-E768-959400A1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89CCF-1070-2E3E-7F82-152C0D73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E28D-F05D-C5FB-B405-064370C2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0BDC-14F4-5B41-88CA-B4D202A2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4B76D-94B8-8BAB-7817-F28B4A6D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E5752-658C-D1BE-88FB-B17E7A50D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B2C3E-4A1A-E941-84D7-3846DB128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52F92-40EF-7EDE-C6E6-4C6C73EC5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C8B63-875C-57A9-9BA0-05D2D68A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11601-A4B5-082B-4F82-6535BA2A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82BEE-7C41-B2D2-0E08-C22DA8CF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4831-2CAB-B64F-844F-7A328E8B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3A521-53A5-D403-EC2E-C91F9408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0828F-D79D-637B-CF4F-45AD27B4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0C448-4A2B-77FD-EC07-61D5E4EF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398E7-D366-4765-D1C2-BF8B8710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27F7E-AD7F-2883-2FAE-ADA6296A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72B87-ACC9-217D-7D94-5A140F73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3804-7DDD-F240-2C08-1AC24330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AF4F-77B6-F1C5-4692-63D9FA46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6CCB-1E92-056A-1CA4-9B58A6CC8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EE1A4-FA24-4B1B-957E-411F98B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19C27-BF00-62D2-6253-0AC40B56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2957E-800D-66EE-083F-240BCFDB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135C-B36C-9759-1470-D7F19E0D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967F6-0225-F246-FE22-4467D6839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EFB28-860E-DC96-CE38-A722BE8A1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5FF79-4785-4BD9-CBA3-505429FB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4A4A5-FEEC-F385-458C-08DE532A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4A7F6-E9DD-E7F1-B7FF-B83704FC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3D8FA-C59E-4F27-4652-220C399C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D7601-3CC1-A73D-C7C9-F8145725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33B3-C165-AE18-3DCF-6325B7067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A41D0D-457C-47BF-A5E0-73C260ED7EF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21D55-D2CC-3A2F-FCD3-F0C6372B9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45120-8C30-E843-C293-A000DE9F4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1D44BF-5B8C-4A5C-A080-2E0C6DA6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8FF1-AA7F-49F9-CBEA-E0A2DBF35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3B21C-E218-3A4B-2AA3-658ADAD18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B11AE5A2-8E6E-AA95-910B-1F9685F7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rectangular frame with a white background&#10;&#10;AI-generated content may be incorrect.">
            <a:extLst>
              <a:ext uri="{FF2B5EF4-FFF2-40B4-BE49-F238E27FC236}">
                <a16:creationId xmlns:a16="http://schemas.microsoft.com/office/drawing/2014/main" id="{DA1F2D16-E664-E1E2-5AA7-1BB5AB88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FC62A-A552-4DCC-5DF8-415CBC84D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C31-21B5-50A1-9EC5-3A9AC4338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 Liveeye Liveeye</dc:creator>
  <cp:lastModifiedBy>The Liveeye Liveeye</cp:lastModifiedBy>
  <cp:revision>1</cp:revision>
  <dcterms:created xsi:type="dcterms:W3CDTF">2025-05-21T02:26:49Z</dcterms:created>
  <dcterms:modified xsi:type="dcterms:W3CDTF">2025-05-21T02:28:11Z</dcterms:modified>
</cp:coreProperties>
</file>