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204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3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7390"/>
            <a:ext cx="5829300" cy="4249044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10294"/>
            <a:ext cx="5143500" cy="294664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5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787"/>
            <a:ext cx="1478756" cy="103429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787"/>
            <a:ext cx="4350544" cy="103429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3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5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42703"/>
            <a:ext cx="5915025" cy="507681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67547"/>
            <a:ext cx="5915025" cy="266977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7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8936"/>
            <a:ext cx="2914650" cy="7743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8936"/>
            <a:ext cx="2914650" cy="7743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790"/>
            <a:ext cx="5915025" cy="23590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91848"/>
            <a:ext cx="2901255" cy="146625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8106"/>
            <a:ext cx="2901255" cy="65572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91848"/>
            <a:ext cx="2915543" cy="146625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8106"/>
            <a:ext cx="2915543" cy="65572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1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7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2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3647"/>
            <a:ext cx="2211884" cy="284776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7254"/>
            <a:ext cx="3471863" cy="86732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61410"/>
            <a:ext cx="2211884" cy="678321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3647"/>
            <a:ext cx="2211884" cy="284776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7254"/>
            <a:ext cx="3471863" cy="867324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61410"/>
            <a:ext cx="2211884" cy="678321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790"/>
            <a:ext cx="5915025" cy="2359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8936"/>
            <a:ext cx="5915025" cy="7743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11952"/>
            <a:ext cx="1543050" cy="64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BE98B8-4CDB-474A-8014-A14BF5AF6072}" type="datetimeFigureOut">
              <a:rPr lang="en-US" smtClean="0"/>
              <a:t>22-May-25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11952"/>
            <a:ext cx="2314575" cy="64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11952"/>
            <a:ext cx="1543050" cy="649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498C3A-0624-4865-92D0-81364A468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6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911EAD0-902F-5D3C-175D-1C3D1F1B2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8316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43CEC2-725D-4D17-C876-BF8B4F8958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73578"/>
            <a:ext cx="6858000" cy="83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8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B3B10-35C1-D637-15C2-5BBEFFA2C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A20F77A-6EDD-0E40-24BE-C109121590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8316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6598485-D896-80E8-2C04-C272B84D3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73578"/>
            <a:ext cx="6858000" cy="83112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E2DAF0-BDD1-8F01-369C-67518E00655C}"/>
              </a:ext>
            </a:extLst>
          </p:cNvPr>
          <p:cNvSpPr txBox="1"/>
          <p:nvPr/>
        </p:nvSpPr>
        <p:spPr>
          <a:xfrm>
            <a:off x="605150" y="1422752"/>
            <a:ext cx="564770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เกณฑ์รายละเอียดการส่งผลงาน</a:t>
            </a:r>
            <a:br>
              <a:rPr lang="th-TH" sz="5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5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E-Poster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60A3DA-7042-9C01-9AB8-C51C18E0B544}"/>
              </a:ext>
            </a:extLst>
          </p:cNvPr>
          <p:cNvSpPr txBox="1"/>
          <p:nvPr/>
        </p:nvSpPr>
        <p:spPr>
          <a:xfrm>
            <a:off x="118533" y="4849000"/>
            <a:ext cx="58673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ขนาดไฟล์ 1080</a:t>
            </a:r>
            <a: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x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1920 </a:t>
            </a:r>
            <a: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Pixel</a:t>
            </a:r>
          </a:p>
          <a:p>
            <a:r>
              <a:rPr lang="th-TH" sz="2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หมายเหตุ ห้ามปรับเปลี่ยนขนาดไฟล์ที่ทางทีมงานได้ปรับไว้</a:t>
            </a:r>
            <a:endParaRPr lang="en-US" sz="28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CF89A8-89F5-8376-21BB-833DE1C661B9}"/>
              </a:ext>
            </a:extLst>
          </p:cNvPr>
          <p:cNvSpPr txBox="1"/>
          <p:nvPr/>
        </p:nvSpPr>
        <p:spPr>
          <a:xfrm>
            <a:off x="118533" y="3678192"/>
            <a:ext cx="3429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ไฟล์แนวตั้ง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C8DF31-5422-9E40-B83C-666B9D0F529F}"/>
              </a:ext>
            </a:extLst>
          </p:cNvPr>
          <p:cNvSpPr txBox="1"/>
          <p:nvPr/>
        </p:nvSpPr>
        <p:spPr>
          <a:xfrm>
            <a:off x="118533" y="6410961"/>
            <a:ext cx="63626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กรุณาส่งผลงานการเข้าประกวดภายใน </a:t>
            </a:r>
            <a:r>
              <a:rPr lang="th-TH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1 มิถุนายน 2568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837BF5-BB5E-FF4C-1B98-EA75806EF7C1}"/>
              </a:ext>
            </a:extLst>
          </p:cNvPr>
          <p:cNvSpPr txBox="1"/>
          <p:nvPr/>
        </p:nvSpPr>
        <p:spPr>
          <a:xfrm>
            <a:off x="368344" y="10788803"/>
            <a:ext cx="711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หากมีข้อสงสัยติดต่อได้ที่ คุณแสงหนุ่ม 062-619-1118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CDD680-129C-ADE2-7A03-06E55A39DF41}"/>
              </a:ext>
            </a:extLst>
          </p:cNvPr>
          <p:cNvSpPr txBox="1"/>
          <p:nvPr/>
        </p:nvSpPr>
        <p:spPr>
          <a:xfrm>
            <a:off x="0" y="8008177"/>
            <a:ext cx="6858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สามารถส่งผลงานได้ที่ </a:t>
            </a:r>
            <a:r>
              <a:rPr lang="en-US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Email</a:t>
            </a:r>
          </a:p>
          <a:p>
            <a:pPr algn="ctr"/>
            <a:r>
              <a:rPr lang="en-US" sz="4400" b="1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organizer@theliveeye.com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6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66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TH SarabunPSK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The Liveeye Liveeye</dc:creator>
  <cp:lastModifiedBy>LiveEye</cp:lastModifiedBy>
  <cp:revision>4</cp:revision>
  <dcterms:created xsi:type="dcterms:W3CDTF">2025-05-21T02:28:55Z</dcterms:created>
  <dcterms:modified xsi:type="dcterms:W3CDTF">2025-05-22T04:42:14Z</dcterms:modified>
</cp:coreProperties>
</file>